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61" r:id="rId5"/>
    <p:sldId id="262" r:id="rId6"/>
    <p:sldId id="259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662" autoAdjust="0"/>
  </p:normalViewPr>
  <p:slideViewPr>
    <p:cSldViewPr snapToGrid="0">
      <p:cViewPr varScale="1">
        <p:scale>
          <a:sx n="99" d="100"/>
          <a:sy n="99" d="100"/>
        </p:scale>
        <p:origin x="9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25DE9A-76E4-4813-ABCA-8B0453580CC7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620FD-E1C1-4BB4-87A9-95764028F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2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little background about </a:t>
            </a:r>
            <a:r>
              <a:rPr lang="en-US" dirty="0" err="1"/>
              <a:t>Ashveille</a:t>
            </a:r>
            <a:r>
              <a:rPr lang="en-US" dirty="0"/>
              <a:t>, incase you didn’t know…</a:t>
            </a:r>
          </a:p>
          <a:p>
            <a:r>
              <a:rPr lang="en-US" dirty="0"/>
              <a:t>Asheville has a population of about 90,000</a:t>
            </a:r>
          </a:p>
          <a:p>
            <a:r>
              <a:rPr lang="en-US" dirty="0"/>
              <a:t>For comparison, my hometown of Seattle Washington has 730,000</a:t>
            </a:r>
          </a:p>
          <a:p>
            <a:r>
              <a:rPr lang="en-US" dirty="0"/>
              <a:t>The metropolitan area of </a:t>
            </a:r>
            <a:r>
              <a:rPr lang="en-US" dirty="0" err="1"/>
              <a:t>Ashveille</a:t>
            </a:r>
            <a:r>
              <a:rPr lang="en-US" dirty="0"/>
              <a:t> is roughly half a million, Seattle is closer to 4 and a half million.</a:t>
            </a:r>
          </a:p>
          <a:p>
            <a:r>
              <a:rPr lang="en-US" dirty="0"/>
              <a:t>While it has a city feel to it, its only the 11</a:t>
            </a:r>
            <a:r>
              <a:rPr lang="en-US" baseline="30000" dirty="0"/>
              <a:t>th</a:t>
            </a:r>
            <a:r>
              <a:rPr lang="en-US" dirty="0"/>
              <a:t> largest city in North Carolina.  Which is only the 9</a:t>
            </a:r>
            <a:r>
              <a:rPr lang="en-US" baseline="30000" dirty="0"/>
              <a:t>th</a:t>
            </a:r>
            <a:r>
              <a:rPr lang="en-US" dirty="0"/>
              <a:t> most populated state in the US.</a:t>
            </a:r>
          </a:p>
          <a:p>
            <a:r>
              <a:rPr lang="en-US" dirty="0"/>
              <a:t>What I’m getting at… is that Asheville is SMALL!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7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88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Tourism is huge in Asheville, one could argue that its practically the only industry here.  Some fight it, I embrace it.</a:t>
            </a:r>
          </a:p>
          <a:p>
            <a:r>
              <a:rPr lang="en-US" dirty="0"/>
              <a:t>Almost 11 million visitors a year, 30 thousand a DAY!  That is more than ½ of the population over again visiting.</a:t>
            </a:r>
          </a:p>
          <a:p>
            <a:r>
              <a:rPr lang="en-US" dirty="0"/>
              <a:t>The average amount spent per person it $107 a day.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627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check this out!</a:t>
            </a:r>
          </a:p>
          <a:p>
            <a:r>
              <a:rPr lang="en-US" dirty="0"/>
              <a:t>Look at the cities with the most craft breweries!</a:t>
            </a:r>
          </a:p>
          <a:p>
            <a:r>
              <a:rPr lang="en-US" dirty="0"/>
              <a:t>There is my hometown, Seattle with 20!!!  Man that’s a lot!</a:t>
            </a:r>
          </a:p>
          <a:p>
            <a:r>
              <a:rPr lang="en-US" dirty="0"/>
              <a:t>Denver with 27!  St. Louis… Cincinnati, etc. PORTLAND has 27!  Holy crap!</a:t>
            </a:r>
          </a:p>
          <a:p>
            <a:r>
              <a:rPr lang="en-US" dirty="0"/>
              <a:t>But wait!</a:t>
            </a:r>
          </a:p>
          <a:p>
            <a:r>
              <a:rPr lang="en-US" dirty="0"/>
              <a:t>What is missing on this map?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35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b="1" dirty="0"/>
              <a:t>Asheville Brewing Company </a:t>
            </a:r>
          </a:p>
          <a:p>
            <a:pPr marL="342900" indent="-342900">
              <a:buAutoNum type="arabicPeriod"/>
            </a:pPr>
            <a:r>
              <a:rPr lang="en-US" b="1" dirty="0"/>
              <a:t>Archetype Brewing</a:t>
            </a:r>
          </a:p>
          <a:p>
            <a:pPr marL="342900" indent="-342900">
              <a:buAutoNum type="arabicPeriod"/>
            </a:pPr>
            <a:r>
              <a:rPr lang="en-US" b="1" dirty="0"/>
              <a:t>Blue Ghost Brewing Company</a:t>
            </a:r>
          </a:p>
          <a:p>
            <a:pPr marL="342900" indent="-342900">
              <a:buAutoNum type="arabicPeriod"/>
            </a:pPr>
            <a:r>
              <a:rPr lang="en-US" b="1" dirty="0"/>
              <a:t>Blue Mountain Pizza and Brew Pub</a:t>
            </a:r>
          </a:p>
          <a:p>
            <a:pPr marL="342900" indent="-342900">
              <a:buAutoNum type="arabicPeriod"/>
            </a:pPr>
            <a:r>
              <a:rPr lang="en-US" b="1" dirty="0"/>
              <a:t>Burial Beer </a:t>
            </a:r>
          </a:p>
          <a:p>
            <a:pPr marL="342900" indent="-342900">
              <a:buAutoNum type="arabicPeriod"/>
            </a:pPr>
            <a:r>
              <a:rPr lang="en-US" b="1" dirty="0" err="1"/>
              <a:t>Bhramari</a:t>
            </a:r>
            <a:r>
              <a:rPr lang="en-US" b="1" dirty="0"/>
              <a:t> Brewhouse</a:t>
            </a:r>
          </a:p>
          <a:p>
            <a:pPr marL="342900" indent="-342900">
              <a:buAutoNum type="arabicPeriod"/>
            </a:pPr>
            <a:r>
              <a:rPr lang="en-US" b="1" dirty="0"/>
              <a:t>Catawba Brewing</a:t>
            </a:r>
          </a:p>
          <a:p>
            <a:pPr marL="342900" indent="-342900">
              <a:buAutoNum type="arabicPeriod"/>
            </a:pPr>
            <a:r>
              <a:rPr lang="en-US" b="1" dirty="0"/>
              <a:t>Eluvium Brewing Company</a:t>
            </a:r>
          </a:p>
          <a:p>
            <a:pPr marL="342900" indent="-342900">
              <a:buAutoNum type="arabicPeriod"/>
            </a:pPr>
            <a:r>
              <a:rPr lang="en-US" b="1" dirty="0"/>
              <a:t>French Broad Brewing</a:t>
            </a:r>
          </a:p>
          <a:p>
            <a:pPr marL="342900" indent="-342900">
              <a:buAutoNum type="arabicPeriod"/>
            </a:pPr>
            <a:r>
              <a:rPr lang="en-US" b="1" dirty="0"/>
              <a:t> Green Man Brewing  </a:t>
            </a:r>
          </a:p>
          <a:p>
            <a:pPr marL="342900" indent="-342900">
              <a:buAutoNum type="arabicPeriod"/>
            </a:pPr>
            <a:r>
              <a:rPr lang="en-US" b="1" dirty="0"/>
              <a:t> Highland Brewing Co</a:t>
            </a:r>
          </a:p>
          <a:p>
            <a:pPr marL="342900" indent="-342900">
              <a:buAutoNum type="arabicPeriod"/>
            </a:pPr>
            <a:r>
              <a:rPr lang="en-US" b="1" dirty="0"/>
              <a:t> Hillman Beer</a:t>
            </a:r>
          </a:p>
          <a:p>
            <a:pPr marL="342900" indent="-342900">
              <a:buAutoNum type="arabicPeriod"/>
            </a:pPr>
            <a:r>
              <a:rPr lang="en-US" dirty="0"/>
              <a:t> Hi-Wire</a:t>
            </a:r>
          </a:p>
          <a:p>
            <a:pPr marL="342900" indent="-342900">
              <a:buAutoNum type="arabicPeriod"/>
            </a:pPr>
            <a:r>
              <a:rPr lang="en-US" dirty="0"/>
              <a:t> Lexington Avenue Brewing</a:t>
            </a:r>
          </a:p>
          <a:p>
            <a:pPr marL="342900" indent="-342900">
              <a:buAutoNum type="arabicPeriod"/>
            </a:pPr>
            <a:r>
              <a:rPr lang="en-US" dirty="0"/>
              <a:t> New Belgium</a:t>
            </a:r>
          </a:p>
          <a:p>
            <a:pPr marL="342900" indent="-342900">
              <a:buAutoNum type="arabicPeriod" startAt="16"/>
            </a:pPr>
            <a:r>
              <a:rPr lang="en-US" dirty="0"/>
              <a:t>One World Brewing</a:t>
            </a:r>
          </a:p>
          <a:p>
            <a:pPr marL="342900" indent="-342900">
              <a:buAutoNum type="arabicPeriod" startAt="16"/>
            </a:pPr>
            <a:r>
              <a:rPr lang="en-US" dirty="0"/>
              <a:t> </a:t>
            </a:r>
            <a:r>
              <a:rPr lang="en-US" dirty="0" err="1"/>
              <a:t>OysterHouse</a:t>
            </a:r>
            <a:r>
              <a:rPr lang="en-US" dirty="0"/>
              <a:t> Brewing Company</a:t>
            </a:r>
          </a:p>
          <a:p>
            <a:pPr marL="342900" indent="-342900">
              <a:buAutoNum type="arabicPeriod" startAt="16"/>
            </a:pPr>
            <a:r>
              <a:rPr lang="en-US" dirty="0"/>
              <a:t>Sierra Nevada Brewery</a:t>
            </a:r>
          </a:p>
          <a:p>
            <a:pPr marL="342900" indent="-342900">
              <a:buAutoNum type="arabicPeriod" startAt="16"/>
            </a:pPr>
            <a:r>
              <a:rPr lang="en-US" dirty="0"/>
              <a:t> Sweeten Creek Brewing</a:t>
            </a:r>
          </a:p>
          <a:p>
            <a:pPr marL="342900" indent="-342900">
              <a:buAutoNum type="arabicPeriod" startAt="16"/>
            </a:pPr>
            <a:r>
              <a:rPr lang="en-US" dirty="0"/>
              <a:t> Thirst Monk</a:t>
            </a:r>
          </a:p>
          <a:p>
            <a:pPr marL="342900" indent="-342900">
              <a:buAutoNum type="arabicPeriod" startAt="16"/>
            </a:pPr>
            <a:r>
              <a:rPr lang="en-US" dirty="0"/>
              <a:t> </a:t>
            </a:r>
            <a:r>
              <a:rPr lang="en-US" dirty="0" err="1"/>
              <a:t>Turgua</a:t>
            </a:r>
            <a:r>
              <a:rPr lang="en-US" dirty="0"/>
              <a:t> Brewing Company</a:t>
            </a:r>
          </a:p>
          <a:p>
            <a:pPr marL="342900" indent="-342900">
              <a:buAutoNum type="arabicPeriod" startAt="16"/>
            </a:pPr>
            <a:r>
              <a:rPr lang="en-US" dirty="0"/>
              <a:t> Twin Leaf Brewing</a:t>
            </a:r>
          </a:p>
          <a:p>
            <a:pPr marL="342900" indent="-342900">
              <a:buAutoNum type="arabicPeriod" startAt="16"/>
            </a:pPr>
            <a:r>
              <a:rPr lang="en-US" dirty="0"/>
              <a:t> </a:t>
            </a:r>
            <a:r>
              <a:rPr lang="en-US" dirty="0" err="1"/>
              <a:t>UpCountry</a:t>
            </a:r>
            <a:endParaRPr lang="en-US" dirty="0"/>
          </a:p>
          <a:p>
            <a:pPr marL="342900" indent="-342900">
              <a:buAutoNum type="arabicPeriod" startAt="16"/>
            </a:pPr>
            <a:r>
              <a:rPr lang="en-US" dirty="0"/>
              <a:t>Wedge</a:t>
            </a:r>
          </a:p>
          <a:p>
            <a:pPr marL="342900" indent="-342900">
              <a:buAutoNum type="arabicPeriod" startAt="16"/>
            </a:pPr>
            <a:r>
              <a:rPr lang="en-US" dirty="0"/>
              <a:t>White Labs</a:t>
            </a:r>
          </a:p>
          <a:p>
            <a:pPr marL="342900" indent="-342900">
              <a:buAutoNum type="arabicPeriod" startAt="16"/>
            </a:pPr>
            <a:r>
              <a:rPr lang="en-US" dirty="0"/>
              <a:t> Wicked Weed</a:t>
            </a:r>
          </a:p>
          <a:p>
            <a:pPr marL="342900" indent="-342900">
              <a:buAutoNum type="arabicPeriod" startAt="16"/>
            </a:pPr>
            <a:r>
              <a:rPr lang="en-US" dirty="0" err="1"/>
              <a:t>Zillichoah</a:t>
            </a:r>
            <a:r>
              <a:rPr lang="en-US" dirty="0"/>
              <a:t> Beer Company</a:t>
            </a:r>
          </a:p>
          <a:p>
            <a:pPr marL="342900" indent="-342900">
              <a:buAutoNum type="arabicPeriod" startAt="16"/>
            </a:pPr>
            <a:r>
              <a:rPr lang="en-US" dirty="0"/>
              <a:t> Pisgah</a:t>
            </a:r>
          </a:p>
          <a:p>
            <a:pPr marL="342900" indent="-342900">
              <a:buAutoNum type="arabicPeriod" startAt="16"/>
            </a:pPr>
            <a:r>
              <a:rPr lang="en-US" dirty="0"/>
              <a:t>Oskar Blues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406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Ashveille</a:t>
            </a:r>
            <a:r>
              <a:rPr lang="en-US" dirty="0"/>
              <a:t> may not be the biggest city… and we may not even have the most breweries (wait… actually, I take that back.  We might actually have the most breweries!)</a:t>
            </a:r>
          </a:p>
          <a:p>
            <a:endParaRPr lang="en-US" dirty="0"/>
          </a:p>
          <a:p>
            <a:r>
              <a:rPr lang="en-US" dirty="0"/>
              <a:t>But it would be crazy to say that we don’t have a huge beer scene!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10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dirty="0" err="1"/>
              <a:t>BeerCityMaps</a:t>
            </a:r>
            <a:r>
              <a:rPr lang="en-US" dirty="0"/>
              <a:t> aims to do is engage users and provide</a:t>
            </a:r>
          </a:p>
          <a:p>
            <a:endParaRPr lang="en-US" dirty="0"/>
          </a:p>
          <a:p>
            <a:r>
              <a:rPr lang="en-US" dirty="0"/>
              <a:t>Directions of course… to the nearest brewery</a:t>
            </a:r>
          </a:p>
          <a:p>
            <a:endParaRPr lang="en-US" dirty="0"/>
          </a:p>
          <a:p>
            <a:r>
              <a:rPr lang="en-US" dirty="0"/>
              <a:t>But also to help find the best beer in Asheville.</a:t>
            </a:r>
          </a:p>
          <a:p>
            <a:endParaRPr lang="en-US" dirty="0"/>
          </a:p>
          <a:p>
            <a:r>
              <a:rPr lang="en-US" dirty="0"/>
              <a:t>To also engage users by providing a seamless way to interact with others in the area by utilizing social media</a:t>
            </a:r>
          </a:p>
          <a:p>
            <a:r>
              <a:rPr lang="en-US" dirty="0"/>
              <a:t>And a place to review and make suggestions based on their 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46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user has not been to </a:t>
            </a:r>
            <a:r>
              <a:rPr lang="en-US" dirty="0" err="1"/>
              <a:t>BeerCityMaps</a:t>
            </a:r>
            <a:r>
              <a:rPr lang="en-US" dirty="0"/>
              <a:t> previously, they’ll receive a login screen.</a:t>
            </a:r>
          </a:p>
          <a:p>
            <a:endParaRPr lang="en-US" dirty="0"/>
          </a:p>
          <a:p>
            <a:r>
              <a:rPr lang="en-US" dirty="0"/>
              <a:t>I also envision an option to login with Facebook or Google</a:t>
            </a:r>
          </a:p>
          <a:p>
            <a:endParaRPr lang="en-US" dirty="0"/>
          </a:p>
          <a:p>
            <a:r>
              <a:rPr lang="en-US" dirty="0"/>
              <a:t>(regardless of what everyone in here thinks, I believe it’s a popular option!)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481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I’d like to have semitransparent overlays to guide users who are using the app for the first time.</a:t>
            </a:r>
          </a:p>
          <a:p>
            <a:endParaRPr lang="en-US" dirty="0"/>
          </a:p>
          <a:p>
            <a:r>
              <a:rPr lang="en-US" dirty="0"/>
              <a:t>After the user registers and allows location detection, then a map will display with the nearest 5 breweries indicated.</a:t>
            </a:r>
          </a:p>
          <a:p>
            <a:endParaRPr lang="en-US" dirty="0"/>
          </a:p>
          <a:p>
            <a:r>
              <a:rPr lang="en-US" dirty="0"/>
              <a:t>If the user is in downtown Asheville… say at the post office… then the map will be very small.  Zoomed in.</a:t>
            </a:r>
          </a:p>
          <a:p>
            <a:endParaRPr lang="en-US" dirty="0"/>
          </a:p>
          <a:p>
            <a:r>
              <a:rPr lang="en-US" dirty="0"/>
              <a:t>If the user is at the border of Candler, then the map will have to be zoomed out to accommodate the 5 brewery rule.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953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Merging of social media.</a:t>
            </a:r>
          </a:p>
          <a:p>
            <a:endParaRPr lang="en-US" dirty="0"/>
          </a:p>
          <a:p>
            <a:r>
              <a:rPr lang="en-US" dirty="0"/>
              <a:t>Utilizing pictures from Instagram and information from </a:t>
            </a:r>
            <a:r>
              <a:rPr lang="en-US"/>
              <a:t>facebook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C620FD-E1C1-4BB4-87A9-95764028F1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60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1/14/2019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1081E-6C88-4262-BB59-099C98295E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BeerCityMaps.com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EB600B-EF5A-4146-A2AD-33C1554164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“Connecting Beer Drinkers to Beer Since… today!”</a:t>
            </a:r>
          </a:p>
        </p:txBody>
      </p:sp>
    </p:spTree>
    <p:extLst>
      <p:ext uri="{BB962C8B-B14F-4D97-AF65-F5344CB8AC3E}">
        <p14:creationId xmlns:p14="http://schemas.microsoft.com/office/powerpoint/2010/main" val="2149009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F3DCF-AFDF-44AF-9CFA-09317307A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User Profile Page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 err="1"/>
              <a:t>BeerCityMaps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BF634A-981D-4358-A328-24739C136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8669" y="252412"/>
            <a:ext cx="357187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700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3E1E7-1AA4-4D6E-B0AC-6FDCF1E16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CHAT!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 err="1"/>
              <a:t>BeerCityMaps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7D0986-BCDE-4702-A334-2DF573CD0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296" y="252412"/>
            <a:ext cx="357187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54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48463-5B0E-4F17-9979-A2621EC10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BeerCityMaps.com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FF880E-CD06-4720-968D-9E241B80EFE8}"/>
              </a:ext>
            </a:extLst>
          </p:cNvPr>
          <p:cNvSpPr txBox="1"/>
          <p:nvPr/>
        </p:nvSpPr>
        <p:spPr>
          <a:xfrm>
            <a:off x="2003406" y="2499225"/>
            <a:ext cx="7159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Asheville, North Carolina population 90,000 +/- a few thousand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14CE6-26EF-473C-B7A2-9276FB0A4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24" y="3120483"/>
            <a:ext cx="11786352" cy="355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556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B382B-484C-4A88-A4BD-558FDD160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BeerCityMaps.com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CBE78C-E81D-47B1-88F3-551EF94FAC83}"/>
              </a:ext>
            </a:extLst>
          </p:cNvPr>
          <p:cNvSpPr txBox="1"/>
          <p:nvPr/>
        </p:nvSpPr>
        <p:spPr>
          <a:xfrm>
            <a:off x="4060550" y="2228671"/>
            <a:ext cx="4070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Tourism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03885C-9BD5-4D26-A2A1-8FCD87D31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179" y="2098536"/>
            <a:ext cx="7739461" cy="24293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97F101-C4E7-4C76-BE0B-D871EDDD0E78}"/>
              </a:ext>
            </a:extLst>
          </p:cNvPr>
          <p:cNvSpPr txBox="1"/>
          <p:nvPr/>
        </p:nvSpPr>
        <p:spPr>
          <a:xfrm>
            <a:off x="810000" y="3696101"/>
            <a:ext cx="65437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10.9 million visitors per year. 29,800 per DAY!</a:t>
            </a:r>
          </a:p>
          <a:p>
            <a:pPr lvl="1"/>
            <a:r>
              <a:rPr lang="en-US" dirty="0"/>
              <a:t>(that’s more than half as much as the population!)</a:t>
            </a:r>
          </a:p>
          <a:p>
            <a:pPr marL="342900" indent="-342900">
              <a:buAutoNum type="arabicPeriod"/>
            </a:pPr>
            <a:r>
              <a:rPr lang="en-US" dirty="0"/>
              <a:t>$107 per day spent by average visitor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77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16A4DE-7332-4182-8ABF-ED8CF945B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7002"/>
            <a:ext cx="12192000" cy="832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31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B9383-7C5F-4983-982E-D51F21A5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BeerCityMaps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F37E8E-CD20-4B4A-BD48-E8D4A45850F4}"/>
              </a:ext>
            </a:extLst>
          </p:cNvPr>
          <p:cNvSpPr txBox="1"/>
          <p:nvPr/>
        </p:nvSpPr>
        <p:spPr>
          <a:xfrm>
            <a:off x="587141" y="2531444"/>
            <a:ext cx="45334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/>
              <a:t>Asheville Brewing Company </a:t>
            </a:r>
          </a:p>
          <a:p>
            <a:pPr marL="342900" indent="-342900">
              <a:buAutoNum type="arabicPeriod"/>
            </a:pPr>
            <a:r>
              <a:rPr lang="en-US" b="1" dirty="0"/>
              <a:t>Archetype Brewing</a:t>
            </a:r>
          </a:p>
          <a:p>
            <a:pPr marL="342900" indent="-342900">
              <a:buAutoNum type="arabicPeriod"/>
            </a:pPr>
            <a:r>
              <a:rPr lang="en-US" b="1" dirty="0"/>
              <a:t>Blue Ghost Brewing Company</a:t>
            </a:r>
          </a:p>
          <a:p>
            <a:pPr marL="342900" indent="-342900">
              <a:buAutoNum type="arabicPeriod"/>
            </a:pPr>
            <a:r>
              <a:rPr lang="en-US" b="1" dirty="0"/>
              <a:t>Blue Mountain Pizza and Brew Pub</a:t>
            </a:r>
          </a:p>
          <a:p>
            <a:pPr marL="342900" indent="-342900">
              <a:buAutoNum type="arabicPeriod"/>
            </a:pPr>
            <a:r>
              <a:rPr lang="en-US" b="1" dirty="0"/>
              <a:t>Burial Beer </a:t>
            </a:r>
          </a:p>
          <a:p>
            <a:pPr marL="342900" indent="-342900">
              <a:buAutoNum type="arabicPeriod"/>
            </a:pPr>
            <a:r>
              <a:rPr lang="en-US" b="1" dirty="0" err="1"/>
              <a:t>Bhramari</a:t>
            </a:r>
            <a:r>
              <a:rPr lang="en-US" b="1" dirty="0"/>
              <a:t> Brewhouse</a:t>
            </a:r>
          </a:p>
          <a:p>
            <a:pPr marL="342900" indent="-342900">
              <a:buAutoNum type="arabicPeriod"/>
            </a:pPr>
            <a:r>
              <a:rPr lang="en-US" b="1" dirty="0"/>
              <a:t>Catawba Brewing</a:t>
            </a:r>
          </a:p>
          <a:p>
            <a:pPr marL="342900" indent="-342900">
              <a:buAutoNum type="arabicPeriod"/>
            </a:pPr>
            <a:r>
              <a:rPr lang="en-US" b="1" dirty="0"/>
              <a:t>Eluvium Brewing Company</a:t>
            </a:r>
          </a:p>
          <a:p>
            <a:pPr marL="342900" indent="-342900">
              <a:buAutoNum type="arabicPeriod"/>
            </a:pPr>
            <a:r>
              <a:rPr lang="en-US" b="1" dirty="0"/>
              <a:t>French Broad Brewing</a:t>
            </a:r>
          </a:p>
          <a:p>
            <a:pPr marL="342900" indent="-342900">
              <a:buAutoNum type="arabicPeriod"/>
            </a:pPr>
            <a:r>
              <a:rPr lang="en-US" b="1" dirty="0"/>
              <a:t> Green Man Brewing  </a:t>
            </a:r>
          </a:p>
          <a:p>
            <a:pPr marL="342900" indent="-342900">
              <a:buAutoNum type="arabicPeriod"/>
            </a:pPr>
            <a:r>
              <a:rPr lang="en-US" b="1" dirty="0"/>
              <a:t> Highland Brewing Co</a:t>
            </a:r>
          </a:p>
          <a:p>
            <a:pPr marL="342900" indent="-342900">
              <a:buAutoNum type="arabicPeriod"/>
            </a:pPr>
            <a:r>
              <a:rPr lang="en-US" b="1" dirty="0"/>
              <a:t> Hillman Beer</a:t>
            </a:r>
          </a:p>
          <a:p>
            <a:pPr marL="342900" indent="-342900">
              <a:buAutoNum type="arabicPeriod"/>
            </a:pPr>
            <a:r>
              <a:rPr lang="en-US" b="1" dirty="0"/>
              <a:t> Hi-Wire</a:t>
            </a:r>
          </a:p>
          <a:p>
            <a:pPr marL="342900" indent="-342900">
              <a:buAutoNum type="arabicPeriod"/>
            </a:pPr>
            <a:r>
              <a:rPr lang="en-US" b="1" dirty="0"/>
              <a:t> Lexington Avenue Brewing</a:t>
            </a:r>
          </a:p>
          <a:p>
            <a:pPr marL="342900" indent="-342900">
              <a:buAutoNum type="arabicPeriod"/>
            </a:pPr>
            <a:r>
              <a:rPr lang="en-US" b="1" dirty="0"/>
              <a:t> New Belgium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8D15F2-3C78-48CD-9D97-177DE386A726}"/>
              </a:ext>
            </a:extLst>
          </p:cNvPr>
          <p:cNvSpPr txBox="1"/>
          <p:nvPr/>
        </p:nvSpPr>
        <p:spPr>
          <a:xfrm>
            <a:off x="5561798" y="2637954"/>
            <a:ext cx="650828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16"/>
            </a:pPr>
            <a:r>
              <a:rPr lang="en-US" b="1" dirty="0"/>
              <a:t>One World Brewing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 </a:t>
            </a:r>
            <a:r>
              <a:rPr lang="en-US" b="1" dirty="0" err="1"/>
              <a:t>OysterHouse</a:t>
            </a:r>
            <a:r>
              <a:rPr lang="en-US" b="1" dirty="0"/>
              <a:t> Brewing Company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Sierra Nevada Brewery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 Sweeten Creek Brewing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 Thirst Monk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 </a:t>
            </a:r>
            <a:r>
              <a:rPr lang="en-US" b="1" dirty="0" err="1"/>
              <a:t>Turgua</a:t>
            </a:r>
            <a:r>
              <a:rPr lang="en-US" b="1" dirty="0"/>
              <a:t> Brewing Company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 Twin Leaf Brewing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 </a:t>
            </a:r>
            <a:r>
              <a:rPr lang="en-US" b="1" dirty="0" err="1"/>
              <a:t>UpCountry</a:t>
            </a:r>
            <a:endParaRPr lang="en-US" b="1" dirty="0"/>
          </a:p>
          <a:p>
            <a:pPr marL="342900" indent="-342900">
              <a:buAutoNum type="arabicPeriod" startAt="16"/>
            </a:pPr>
            <a:r>
              <a:rPr lang="en-US" b="1" dirty="0"/>
              <a:t>Wedge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White Labs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 Wicked Weed</a:t>
            </a:r>
          </a:p>
          <a:p>
            <a:pPr marL="342900" indent="-342900">
              <a:buAutoNum type="arabicPeriod" startAt="16"/>
            </a:pPr>
            <a:r>
              <a:rPr lang="en-US" b="1" dirty="0" err="1"/>
              <a:t>Zillichoah</a:t>
            </a:r>
            <a:r>
              <a:rPr lang="en-US" b="1" dirty="0"/>
              <a:t> Beer Company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 Pisgah</a:t>
            </a:r>
          </a:p>
          <a:p>
            <a:pPr marL="342900" indent="-342900">
              <a:buAutoNum type="arabicPeriod" startAt="16"/>
            </a:pPr>
            <a:r>
              <a:rPr lang="en-US" b="1" dirty="0"/>
              <a:t>Oskar Blues</a:t>
            </a:r>
          </a:p>
          <a:p>
            <a:r>
              <a:rPr lang="en-US" b="1" dirty="0"/>
              <a:t>… not to mention the cideries and distilleries!</a:t>
            </a:r>
          </a:p>
        </p:txBody>
      </p:sp>
    </p:spTree>
    <p:extLst>
      <p:ext uri="{BB962C8B-B14F-4D97-AF65-F5344CB8AC3E}">
        <p14:creationId xmlns:p14="http://schemas.microsoft.com/office/powerpoint/2010/main" val="2360761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40829-EFC2-4CFF-B6F3-CA9C3B540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BeerCityMaps.com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4A1573-EB2D-4CC4-937B-A74E8E2ECF6F}"/>
              </a:ext>
            </a:extLst>
          </p:cNvPr>
          <p:cNvSpPr txBox="1"/>
          <p:nvPr/>
        </p:nvSpPr>
        <p:spPr>
          <a:xfrm>
            <a:off x="4060550" y="2228671"/>
            <a:ext cx="4070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Beer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B6A9CB-AC37-4466-88C0-5D413A6B51BA}"/>
              </a:ext>
            </a:extLst>
          </p:cNvPr>
          <p:cNvSpPr txBox="1"/>
          <p:nvPr/>
        </p:nvSpPr>
        <p:spPr>
          <a:xfrm>
            <a:off x="810001" y="3696101"/>
            <a:ext cx="90847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Arguably more breweries per capita than any other “city” in the US.</a:t>
            </a:r>
          </a:p>
          <a:p>
            <a:r>
              <a:rPr lang="en-US" dirty="0"/>
              <a:t>Definitely more breweries per capita than any other city in North Carolina</a:t>
            </a:r>
          </a:p>
          <a:p>
            <a:endParaRPr lang="en-US" dirty="0"/>
          </a:p>
          <a:p>
            <a:r>
              <a:rPr lang="en-US" dirty="0" err="1"/>
              <a:t>BeerCity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01102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18F3D-74BB-44A7-83EE-80B77E23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BeerCityMaps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0021BF-D05A-432F-B596-043F27DDAA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41173" y="472611"/>
            <a:ext cx="6251575" cy="538843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B67D35-E424-4A0B-857E-17E55B600FE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Seeks to provide…</a:t>
            </a:r>
          </a:p>
          <a:p>
            <a:r>
              <a:rPr lang="en-US" dirty="0"/>
              <a:t>Directions to the closest breweries!</a:t>
            </a:r>
          </a:p>
          <a:p>
            <a:r>
              <a:rPr lang="en-US" dirty="0"/>
              <a:t>Enticement through advertising</a:t>
            </a:r>
          </a:p>
          <a:p>
            <a:r>
              <a:rPr lang="en-US" dirty="0"/>
              <a:t>Interaction</a:t>
            </a:r>
          </a:p>
          <a:p>
            <a:r>
              <a:rPr lang="en-US" dirty="0"/>
              <a:t>Socialization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599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FFB03-CBAB-49E0-A9CD-00832C5CD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Create an account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 err="1"/>
              <a:t>BeerCityMaps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AC3969-D968-410B-A563-EDCF93B35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295" y="252412"/>
            <a:ext cx="357187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832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57317-10F6-4C23-A6A4-0CE5AC08C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Tutorial overlays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 err="1"/>
              <a:t>BeerCityMaps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425A0D-05FA-4E10-A152-DEE39EE3F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549" y="156159"/>
            <a:ext cx="357187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6702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2242</TotalTime>
  <Words>653</Words>
  <Application>Microsoft Office PowerPoint</Application>
  <PresentationFormat>Widescreen</PresentationFormat>
  <Paragraphs>136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Century Gothic</vt:lpstr>
      <vt:lpstr>Wingdings 2</vt:lpstr>
      <vt:lpstr>Quotable</vt:lpstr>
      <vt:lpstr>BeerCityMaps.com</vt:lpstr>
      <vt:lpstr>BeerCityMaps.com</vt:lpstr>
      <vt:lpstr>BeerCityMaps.com</vt:lpstr>
      <vt:lpstr>PowerPoint Presentation</vt:lpstr>
      <vt:lpstr>BeerCityMaps</vt:lpstr>
      <vt:lpstr>BeerCityMaps.com</vt:lpstr>
      <vt:lpstr>BeerCityMaps</vt:lpstr>
      <vt:lpstr>Create an account   BeerCityMaps</vt:lpstr>
      <vt:lpstr>Tutorial overlays   BeerCityMaps</vt:lpstr>
      <vt:lpstr>User Profile Page   BeerCityMaps</vt:lpstr>
      <vt:lpstr>CHAT!   BeerCityMaps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BeerCityMaps.com</dc:title>
  <dc:creator>Jamie Cecil</dc:creator>
  <cp:lastModifiedBy>Jamie Cecil</cp:lastModifiedBy>
  <cp:revision>14</cp:revision>
  <dcterms:created xsi:type="dcterms:W3CDTF">2019-01-13T17:05:51Z</dcterms:created>
  <dcterms:modified xsi:type="dcterms:W3CDTF">2019-01-15T14:12:45Z</dcterms:modified>
</cp:coreProperties>
</file>

<file path=docProps/thumbnail.jpeg>
</file>